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9468B0-AEB7-8C10-AE72-F23CA5FBC6A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987F449D-29D2-EDB9-ECA3-335624959A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A5343C67-AE69-7004-6735-CD6E55ADF97C}"/>
              </a:ext>
            </a:extLst>
          </p:cNvPr>
          <p:cNvSpPr>
            <a:spLocks noGrp="1"/>
          </p:cNvSpPr>
          <p:nvPr>
            <p:ph type="dt" sz="half" idx="10"/>
          </p:nvPr>
        </p:nvSpPr>
        <p:spPr/>
        <p:txBody>
          <a:bodyPr/>
          <a:lstStyle/>
          <a:p>
            <a:fld id="{8AD08357-AF68-4479-85E2-D090EAFEDE6B}" type="datetimeFigureOut">
              <a:rPr lang="es-MX" smtClean="0"/>
              <a:t>06/02/2025</a:t>
            </a:fld>
            <a:endParaRPr lang="es-MX"/>
          </a:p>
        </p:txBody>
      </p:sp>
      <p:sp>
        <p:nvSpPr>
          <p:cNvPr id="5" name="Marcador de pie de página 4">
            <a:extLst>
              <a:ext uri="{FF2B5EF4-FFF2-40B4-BE49-F238E27FC236}">
                <a16:creationId xmlns:a16="http://schemas.microsoft.com/office/drawing/2014/main" id="{E8EFD131-0018-7D1B-27B4-EC6E386A2B1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95CAD43-0B65-E065-77E1-DB0951D3E27D}"/>
              </a:ext>
            </a:extLst>
          </p:cNvPr>
          <p:cNvSpPr>
            <a:spLocks noGrp="1"/>
          </p:cNvSpPr>
          <p:nvPr>
            <p:ph type="sldNum" sz="quarter" idx="12"/>
          </p:nvPr>
        </p:nvSpPr>
        <p:spPr/>
        <p:txBody>
          <a:bodyPr/>
          <a:lstStyle/>
          <a:p>
            <a:fld id="{B92D29B6-F4FF-4A3A-885D-7CE20BEF4E89}" type="slidenum">
              <a:rPr lang="es-MX" smtClean="0"/>
              <a:t>‹Nº›</a:t>
            </a:fld>
            <a:endParaRPr lang="es-MX"/>
          </a:p>
        </p:txBody>
      </p:sp>
    </p:spTree>
    <p:extLst>
      <p:ext uri="{BB962C8B-B14F-4D97-AF65-F5344CB8AC3E}">
        <p14:creationId xmlns:p14="http://schemas.microsoft.com/office/powerpoint/2010/main" val="576704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CF3935-3688-73E6-872F-13B9205A0DF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6BF9DFB-FE62-1455-5BBD-70F1B576896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12B7970-BEEA-A2B7-37FE-90C3CE801360}"/>
              </a:ext>
            </a:extLst>
          </p:cNvPr>
          <p:cNvSpPr>
            <a:spLocks noGrp="1"/>
          </p:cNvSpPr>
          <p:nvPr>
            <p:ph type="dt" sz="half" idx="10"/>
          </p:nvPr>
        </p:nvSpPr>
        <p:spPr/>
        <p:txBody>
          <a:bodyPr/>
          <a:lstStyle/>
          <a:p>
            <a:fld id="{8AD08357-AF68-4479-85E2-D090EAFEDE6B}" type="datetimeFigureOut">
              <a:rPr lang="es-MX" smtClean="0"/>
              <a:t>06/02/2025</a:t>
            </a:fld>
            <a:endParaRPr lang="es-MX"/>
          </a:p>
        </p:txBody>
      </p:sp>
      <p:sp>
        <p:nvSpPr>
          <p:cNvPr id="5" name="Marcador de pie de página 4">
            <a:extLst>
              <a:ext uri="{FF2B5EF4-FFF2-40B4-BE49-F238E27FC236}">
                <a16:creationId xmlns:a16="http://schemas.microsoft.com/office/drawing/2014/main" id="{37F03C42-A249-6166-DA42-3012A620DD0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D8E9FDC-AF64-4467-C521-F2FECE174E4A}"/>
              </a:ext>
            </a:extLst>
          </p:cNvPr>
          <p:cNvSpPr>
            <a:spLocks noGrp="1"/>
          </p:cNvSpPr>
          <p:nvPr>
            <p:ph type="sldNum" sz="quarter" idx="12"/>
          </p:nvPr>
        </p:nvSpPr>
        <p:spPr/>
        <p:txBody>
          <a:bodyPr/>
          <a:lstStyle/>
          <a:p>
            <a:fld id="{B92D29B6-F4FF-4A3A-885D-7CE20BEF4E89}" type="slidenum">
              <a:rPr lang="es-MX" smtClean="0"/>
              <a:t>‹Nº›</a:t>
            </a:fld>
            <a:endParaRPr lang="es-MX"/>
          </a:p>
        </p:txBody>
      </p:sp>
    </p:spTree>
    <p:extLst>
      <p:ext uri="{BB962C8B-B14F-4D97-AF65-F5344CB8AC3E}">
        <p14:creationId xmlns:p14="http://schemas.microsoft.com/office/powerpoint/2010/main" val="184746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9794F16-B209-35A5-6274-B0F37433217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B24CA63-4CBD-843F-D371-6B6FDF6D41B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95B6D7D-8582-351D-4BE4-1152F16F7EBC}"/>
              </a:ext>
            </a:extLst>
          </p:cNvPr>
          <p:cNvSpPr>
            <a:spLocks noGrp="1"/>
          </p:cNvSpPr>
          <p:nvPr>
            <p:ph type="dt" sz="half" idx="10"/>
          </p:nvPr>
        </p:nvSpPr>
        <p:spPr/>
        <p:txBody>
          <a:bodyPr/>
          <a:lstStyle/>
          <a:p>
            <a:fld id="{8AD08357-AF68-4479-85E2-D090EAFEDE6B}" type="datetimeFigureOut">
              <a:rPr lang="es-MX" smtClean="0"/>
              <a:t>06/02/2025</a:t>
            </a:fld>
            <a:endParaRPr lang="es-MX"/>
          </a:p>
        </p:txBody>
      </p:sp>
      <p:sp>
        <p:nvSpPr>
          <p:cNvPr id="5" name="Marcador de pie de página 4">
            <a:extLst>
              <a:ext uri="{FF2B5EF4-FFF2-40B4-BE49-F238E27FC236}">
                <a16:creationId xmlns:a16="http://schemas.microsoft.com/office/drawing/2014/main" id="{E28C748C-605D-8CAD-B3A5-D39E3E77F4B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59CB9B4-3FB5-46B8-8C68-8B1399539C16}"/>
              </a:ext>
            </a:extLst>
          </p:cNvPr>
          <p:cNvSpPr>
            <a:spLocks noGrp="1"/>
          </p:cNvSpPr>
          <p:nvPr>
            <p:ph type="sldNum" sz="quarter" idx="12"/>
          </p:nvPr>
        </p:nvSpPr>
        <p:spPr/>
        <p:txBody>
          <a:bodyPr/>
          <a:lstStyle/>
          <a:p>
            <a:fld id="{B92D29B6-F4FF-4A3A-885D-7CE20BEF4E89}" type="slidenum">
              <a:rPr lang="es-MX" smtClean="0"/>
              <a:t>‹Nº›</a:t>
            </a:fld>
            <a:endParaRPr lang="es-MX"/>
          </a:p>
        </p:txBody>
      </p:sp>
    </p:spTree>
    <p:extLst>
      <p:ext uri="{BB962C8B-B14F-4D97-AF65-F5344CB8AC3E}">
        <p14:creationId xmlns:p14="http://schemas.microsoft.com/office/powerpoint/2010/main" val="3349867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CCD395-900E-3060-0C23-D1D65588E88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68DFA11-9BEE-269A-36B2-AE6EC3FF8FD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CAA2FF4-1289-1E4B-7F9E-AD4CC1B2FCFF}"/>
              </a:ext>
            </a:extLst>
          </p:cNvPr>
          <p:cNvSpPr>
            <a:spLocks noGrp="1"/>
          </p:cNvSpPr>
          <p:nvPr>
            <p:ph type="dt" sz="half" idx="10"/>
          </p:nvPr>
        </p:nvSpPr>
        <p:spPr/>
        <p:txBody>
          <a:bodyPr/>
          <a:lstStyle/>
          <a:p>
            <a:fld id="{8AD08357-AF68-4479-85E2-D090EAFEDE6B}" type="datetimeFigureOut">
              <a:rPr lang="es-MX" smtClean="0"/>
              <a:t>06/02/2025</a:t>
            </a:fld>
            <a:endParaRPr lang="es-MX"/>
          </a:p>
        </p:txBody>
      </p:sp>
      <p:sp>
        <p:nvSpPr>
          <p:cNvPr id="5" name="Marcador de pie de página 4">
            <a:extLst>
              <a:ext uri="{FF2B5EF4-FFF2-40B4-BE49-F238E27FC236}">
                <a16:creationId xmlns:a16="http://schemas.microsoft.com/office/drawing/2014/main" id="{015C5709-8DE6-420A-AB81-A6C7503A968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9290A54-7A76-8F43-A1A1-B4C6EC313DB2}"/>
              </a:ext>
            </a:extLst>
          </p:cNvPr>
          <p:cNvSpPr>
            <a:spLocks noGrp="1"/>
          </p:cNvSpPr>
          <p:nvPr>
            <p:ph type="sldNum" sz="quarter" idx="12"/>
          </p:nvPr>
        </p:nvSpPr>
        <p:spPr/>
        <p:txBody>
          <a:bodyPr/>
          <a:lstStyle/>
          <a:p>
            <a:fld id="{B92D29B6-F4FF-4A3A-885D-7CE20BEF4E89}" type="slidenum">
              <a:rPr lang="es-MX" smtClean="0"/>
              <a:t>‹Nº›</a:t>
            </a:fld>
            <a:endParaRPr lang="es-MX"/>
          </a:p>
        </p:txBody>
      </p:sp>
    </p:spTree>
    <p:extLst>
      <p:ext uri="{BB962C8B-B14F-4D97-AF65-F5344CB8AC3E}">
        <p14:creationId xmlns:p14="http://schemas.microsoft.com/office/powerpoint/2010/main" val="1003135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8F96C-F7F2-C12A-D895-83EAB59CF52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FF66B90-68FA-B67D-2BAC-349E9B55A6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2031D92-6E4B-3456-74D7-5E3D724300A5}"/>
              </a:ext>
            </a:extLst>
          </p:cNvPr>
          <p:cNvSpPr>
            <a:spLocks noGrp="1"/>
          </p:cNvSpPr>
          <p:nvPr>
            <p:ph type="dt" sz="half" idx="10"/>
          </p:nvPr>
        </p:nvSpPr>
        <p:spPr/>
        <p:txBody>
          <a:bodyPr/>
          <a:lstStyle/>
          <a:p>
            <a:fld id="{8AD08357-AF68-4479-85E2-D090EAFEDE6B}" type="datetimeFigureOut">
              <a:rPr lang="es-MX" smtClean="0"/>
              <a:t>06/02/2025</a:t>
            </a:fld>
            <a:endParaRPr lang="es-MX"/>
          </a:p>
        </p:txBody>
      </p:sp>
      <p:sp>
        <p:nvSpPr>
          <p:cNvPr id="5" name="Marcador de pie de página 4">
            <a:extLst>
              <a:ext uri="{FF2B5EF4-FFF2-40B4-BE49-F238E27FC236}">
                <a16:creationId xmlns:a16="http://schemas.microsoft.com/office/drawing/2014/main" id="{0FF61323-DBA7-EDB2-D1CF-2C0577F4E32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1DBE54B-E0CC-23DE-1A3A-CBE4A036EEDC}"/>
              </a:ext>
            </a:extLst>
          </p:cNvPr>
          <p:cNvSpPr>
            <a:spLocks noGrp="1"/>
          </p:cNvSpPr>
          <p:nvPr>
            <p:ph type="sldNum" sz="quarter" idx="12"/>
          </p:nvPr>
        </p:nvSpPr>
        <p:spPr/>
        <p:txBody>
          <a:bodyPr/>
          <a:lstStyle/>
          <a:p>
            <a:fld id="{B92D29B6-F4FF-4A3A-885D-7CE20BEF4E89}" type="slidenum">
              <a:rPr lang="es-MX" smtClean="0"/>
              <a:t>‹Nº›</a:t>
            </a:fld>
            <a:endParaRPr lang="es-MX"/>
          </a:p>
        </p:txBody>
      </p:sp>
    </p:spTree>
    <p:extLst>
      <p:ext uri="{BB962C8B-B14F-4D97-AF65-F5344CB8AC3E}">
        <p14:creationId xmlns:p14="http://schemas.microsoft.com/office/powerpoint/2010/main" val="211322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807B6E-82E0-7B4D-C2BF-906C6CF67F8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A7C1F3D-C44A-C3DB-A2E7-859866EC5CB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B67F17B0-EFEB-3BF2-41D1-6F0AF62A882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F5573A2-FD7B-FCE2-1CDD-2ADBCBFABB4D}"/>
              </a:ext>
            </a:extLst>
          </p:cNvPr>
          <p:cNvSpPr>
            <a:spLocks noGrp="1"/>
          </p:cNvSpPr>
          <p:nvPr>
            <p:ph type="dt" sz="half" idx="10"/>
          </p:nvPr>
        </p:nvSpPr>
        <p:spPr/>
        <p:txBody>
          <a:bodyPr/>
          <a:lstStyle/>
          <a:p>
            <a:fld id="{8AD08357-AF68-4479-85E2-D090EAFEDE6B}" type="datetimeFigureOut">
              <a:rPr lang="es-MX" smtClean="0"/>
              <a:t>06/02/2025</a:t>
            </a:fld>
            <a:endParaRPr lang="es-MX"/>
          </a:p>
        </p:txBody>
      </p:sp>
      <p:sp>
        <p:nvSpPr>
          <p:cNvPr id="6" name="Marcador de pie de página 5">
            <a:extLst>
              <a:ext uri="{FF2B5EF4-FFF2-40B4-BE49-F238E27FC236}">
                <a16:creationId xmlns:a16="http://schemas.microsoft.com/office/drawing/2014/main" id="{751902C1-D488-38F8-923F-D0A766DF8B9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9F6469A-CC34-23B5-A794-DA177816C871}"/>
              </a:ext>
            </a:extLst>
          </p:cNvPr>
          <p:cNvSpPr>
            <a:spLocks noGrp="1"/>
          </p:cNvSpPr>
          <p:nvPr>
            <p:ph type="sldNum" sz="quarter" idx="12"/>
          </p:nvPr>
        </p:nvSpPr>
        <p:spPr/>
        <p:txBody>
          <a:bodyPr/>
          <a:lstStyle/>
          <a:p>
            <a:fld id="{B92D29B6-F4FF-4A3A-885D-7CE20BEF4E89}" type="slidenum">
              <a:rPr lang="es-MX" smtClean="0"/>
              <a:t>‹Nº›</a:t>
            </a:fld>
            <a:endParaRPr lang="es-MX"/>
          </a:p>
        </p:txBody>
      </p:sp>
    </p:spTree>
    <p:extLst>
      <p:ext uri="{BB962C8B-B14F-4D97-AF65-F5344CB8AC3E}">
        <p14:creationId xmlns:p14="http://schemas.microsoft.com/office/powerpoint/2010/main" val="3326672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B44DB-F104-B93B-A8EF-47F43F3604A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22F8CF8-A637-83B6-E4FE-8B80422EF3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8F6A4-4469-A1DC-8448-005942B829F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EC5149C4-2F44-38D8-2ECF-21E959238A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93BD1A8-F1A8-665A-904B-73C2BB8C20A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21A1E047-C1E9-C105-A053-5447AE4D0023}"/>
              </a:ext>
            </a:extLst>
          </p:cNvPr>
          <p:cNvSpPr>
            <a:spLocks noGrp="1"/>
          </p:cNvSpPr>
          <p:nvPr>
            <p:ph type="dt" sz="half" idx="10"/>
          </p:nvPr>
        </p:nvSpPr>
        <p:spPr/>
        <p:txBody>
          <a:bodyPr/>
          <a:lstStyle/>
          <a:p>
            <a:fld id="{8AD08357-AF68-4479-85E2-D090EAFEDE6B}" type="datetimeFigureOut">
              <a:rPr lang="es-MX" smtClean="0"/>
              <a:t>06/02/2025</a:t>
            </a:fld>
            <a:endParaRPr lang="es-MX"/>
          </a:p>
        </p:txBody>
      </p:sp>
      <p:sp>
        <p:nvSpPr>
          <p:cNvPr id="8" name="Marcador de pie de página 7">
            <a:extLst>
              <a:ext uri="{FF2B5EF4-FFF2-40B4-BE49-F238E27FC236}">
                <a16:creationId xmlns:a16="http://schemas.microsoft.com/office/drawing/2014/main" id="{C8E234F8-19FD-231E-8F80-9BDBFDD1AA50}"/>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92A3F596-92CC-4DC5-5D85-E4C61DD1787F}"/>
              </a:ext>
            </a:extLst>
          </p:cNvPr>
          <p:cNvSpPr>
            <a:spLocks noGrp="1"/>
          </p:cNvSpPr>
          <p:nvPr>
            <p:ph type="sldNum" sz="quarter" idx="12"/>
          </p:nvPr>
        </p:nvSpPr>
        <p:spPr/>
        <p:txBody>
          <a:bodyPr/>
          <a:lstStyle/>
          <a:p>
            <a:fld id="{B92D29B6-F4FF-4A3A-885D-7CE20BEF4E89}" type="slidenum">
              <a:rPr lang="es-MX" smtClean="0"/>
              <a:t>‹Nº›</a:t>
            </a:fld>
            <a:endParaRPr lang="es-MX"/>
          </a:p>
        </p:txBody>
      </p:sp>
    </p:spTree>
    <p:extLst>
      <p:ext uri="{BB962C8B-B14F-4D97-AF65-F5344CB8AC3E}">
        <p14:creationId xmlns:p14="http://schemas.microsoft.com/office/powerpoint/2010/main" val="3934408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B0D08-968E-42B3-86C9-3A4FEA5E0D8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65F2E57E-E63C-F189-D84D-FECD9CD854BA}"/>
              </a:ext>
            </a:extLst>
          </p:cNvPr>
          <p:cNvSpPr>
            <a:spLocks noGrp="1"/>
          </p:cNvSpPr>
          <p:nvPr>
            <p:ph type="dt" sz="half" idx="10"/>
          </p:nvPr>
        </p:nvSpPr>
        <p:spPr/>
        <p:txBody>
          <a:bodyPr/>
          <a:lstStyle/>
          <a:p>
            <a:fld id="{8AD08357-AF68-4479-85E2-D090EAFEDE6B}" type="datetimeFigureOut">
              <a:rPr lang="es-MX" smtClean="0"/>
              <a:t>06/02/2025</a:t>
            </a:fld>
            <a:endParaRPr lang="es-MX"/>
          </a:p>
        </p:txBody>
      </p:sp>
      <p:sp>
        <p:nvSpPr>
          <p:cNvPr id="4" name="Marcador de pie de página 3">
            <a:extLst>
              <a:ext uri="{FF2B5EF4-FFF2-40B4-BE49-F238E27FC236}">
                <a16:creationId xmlns:a16="http://schemas.microsoft.com/office/drawing/2014/main" id="{CA10F9CA-064B-AFB9-4DE3-2EC5C21B4F6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C37A0970-1DCE-FDCC-10FD-CEDC0927828B}"/>
              </a:ext>
            </a:extLst>
          </p:cNvPr>
          <p:cNvSpPr>
            <a:spLocks noGrp="1"/>
          </p:cNvSpPr>
          <p:nvPr>
            <p:ph type="sldNum" sz="quarter" idx="12"/>
          </p:nvPr>
        </p:nvSpPr>
        <p:spPr/>
        <p:txBody>
          <a:bodyPr/>
          <a:lstStyle/>
          <a:p>
            <a:fld id="{B92D29B6-F4FF-4A3A-885D-7CE20BEF4E89}" type="slidenum">
              <a:rPr lang="es-MX" smtClean="0"/>
              <a:t>‹Nº›</a:t>
            </a:fld>
            <a:endParaRPr lang="es-MX"/>
          </a:p>
        </p:txBody>
      </p:sp>
    </p:spTree>
    <p:extLst>
      <p:ext uri="{BB962C8B-B14F-4D97-AF65-F5344CB8AC3E}">
        <p14:creationId xmlns:p14="http://schemas.microsoft.com/office/powerpoint/2010/main" val="4145901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D6B2DF4-8F5D-9C0F-77F2-C88230004FD4}"/>
              </a:ext>
            </a:extLst>
          </p:cNvPr>
          <p:cNvSpPr>
            <a:spLocks noGrp="1"/>
          </p:cNvSpPr>
          <p:nvPr>
            <p:ph type="dt" sz="half" idx="10"/>
          </p:nvPr>
        </p:nvSpPr>
        <p:spPr/>
        <p:txBody>
          <a:bodyPr/>
          <a:lstStyle/>
          <a:p>
            <a:fld id="{8AD08357-AF68-4479-85E2-D090EAFEDE6B}" type="datetimeFigureOut">
              <a:rPr lang="es-MX" smtClean="0"/>
              <a:t>06/02/2025</a:t>
            </a:fld>
            <a:endParaRPr lang="es-MX"/>
          </a:p>
        </p:txBody>
      </p:sp>
      <p:sp>
        <p:nvSpPr>
          <p:cNvPr id="3" name="Marcador de pie de página 2">
            <a:extLst>
              <a:ext uri="{FF2B5EF4-FFF2-40B4-BE49-F238E27FC236}">
                <a16:creationId xmlns:a16="http://schemas.microsoft.com/office/drawing/2014/main" id="{6FF60831-9B45-9471-25D1-14DAB9D62C90}"/>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DC0508CD-C6CD-6077-CF8E-BA5D90725343}"/>
              </a:ext>
            </a:extLst>
          </p:cNvPr>
          <p:cNvSpPr>
            <a:spLocks noGrp="1"/>
          </p:cNvSpPr>
          <p:nvPr>
            <p:ph type="sldNum" sz="quarter" idx="12"/>
          </p:nvPr>
        </p:nvSpPr>
        <p:spPr/>
        <p:txBody>
          <a:bodyPr/>
          <a:lstStyle/>
          <a:p>
            <a:fld id="{B92D29B6-F4FF-4A3A-885D-7CE20BEF4E89}" type="slidenum">
              <a:rPr lang="es-MX" smtClean="0"/>
              <a:t>‹Nº›</a:t>
            </a:fld>
            <a:endParaRPr lang="es-MX"/>
          </a:p>
        </p:txBody>
      </p:sp>
    </p:spTree>
    <p:extLst>
      <p:ext uri="{BB962C8B-B14F-4D97-AF65-F5344CB8AC3E}">
        <p14:creationId xmlns:p14="http://schemas.microsoft.com/office/powerpoint/2010/main" val="354774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1CA0F-BC22-080B-42C4-378604D120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3881E79-B10C-8041-4DA8-1F83251D54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33A5692-460D-AB61-DE3E-85FAB7378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3756CB1-2CEF-F3A4-8503-5D20866647A8}"/>
              </a:ext>
            </a:extLst>
          </p:cNvPr>
          <p:cNvSpPr>
            <a:spLocks noGrp="1"/>
          </p:cNvSpPr>
          <p:nvPr>
            <p:ph type="dt" sz="half" idx="10"/>
          </p:nvPr>
        </p:nvSpPr>
        <p:spPr/>
        <p:txBody>
          <a:bodyPr/>
          <a:lstStyle/>
          <a:p>
            <a:fld id="{8AD08357-AF68-4479-85E2-D090EAFEDE6B}" type="datetimeFigureOut">
              <a:rPr lang="es-MX" smtClean="0"/>
              <a:t>06/02/2025</a:t>
            </a:fld>
            <a:endParaRPr lang="es-MX"/>
          </a:p>
        </p:txBody>
      </p:sp>
      <p:sp>
        <p:nvSpPr>
          <p:cNvPr id="6" name="Marcador de pie de página 5">
            <a:extLst>
              <a:ext uri="{FF2B5EF4-FFF2-40B4-BE49-F238E27FC236}">
                <a16:creationId xmlns:a16="http://schemas.microsoft.com/office/drawing/2014/main" id="{F182127C-B674-0F87-AFA3-5EBCC781DEB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A650ECB-707A-6DED-50D2-ADE7ABB1142C}"/>
              </a:ext>
            </a:extLst>
          </p:cNvPr>
          <p:cNvSpPr>
            <a:spLocks noGrp="1"/>
          </p:cNvSpPr>
          <p:nvPr>
            <p:ph type="sldNum" sz="quarter" idx="12"/>
          </p:nvPr>
        </p:nvSpPr>
        <p:spPr/>
        <p:txBody>
          <a:bodyPr/>
          <a:lstStyle/>
          <a:p>
            <a:fld id="{B92D29B6-F4FF-4A3A-885D-7CE20BEF4E89}" type="slidenum">
              <a:rPr lang="es-MX" smtClean="0"/>
              <a:t>‹Nº›</a:t>
            </a:fld>
            <a:endParaRPr lang="es-MX"/>
          </a:p>
        </p:txBody>
      </p:sp>
    </p:spTree>
    <p:extLst>
      <p:ext uri="{BB962C8B-B14F-4D97-AF65-F5344CB8AC3E}">
        <p14:creationId xmlns:p14="http://schemas.microsoft.com/office/powerpoint/2010/main" val="3269300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F7071-FC83-926C-E688-C07D35029F1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FA447DA1-3B5A-51BB-820F-C17C6A16AB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0B2E0D5-35F6-972B-EA54-6ACC3E777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7C3C672-9298-743A-A0B1-28EA428ACF3E}"/>
              </a:ext>
            </a:extLst>
          </p:cNvPr>
          <p:cNvSpPr>
            <a:spLocks noGrp="1"/>
          </p:cNvSpPr>
          <p:nvPr>
            <p:ph type="dt" sz="half" idx="10"/>
          </p:nvPr>
        </p:nvSpPr>
        <p:spPr/>
        <p:txBody>
          <a:bodyPr/>
          <a:lstStyle/>
          <a:p>
            <a:fld id="{8AD08357-AF68-4479-85E2-D090EAFEDE6B}" type="datetimeFigureOut">
              <a:rPr lang="es-MX" smtClean="0"/>
              <a:t>06/02/2025</a:t>
            </a:fld>
            <a:endParaRPr lang="es-MX"/>
          </a:p>
        </p:txBody>
      </p:sp>
      <p:sp>
        <p:nvSpPr>
          <p:cNvPr id="6" name="Marcador de pie de página 5">
            <a:extLst>
              <a:ext uri="{FF2B5EF4-FFF2-40B4-BE49-F238E27FC236}">
                <a16:creationId xmlns:a16="http://schemas.microsoft.com/office/drawing/2014/main" id="{F1BD3BA5-8AF7-A34B-650F-DEE3CF4DC9E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969FE1D-628C-BB16-BA22-88C430001CAA}"/>
              </a:ext>
            </a:extLst>
          </p:cNvPr>
          <p:cNvSpPr>
            <a:spLocks noGrp="1"/>
          </p:cNvSpPr>
          <p:nvPr>
            <p:ph type="sldNum" sz="quarter" idx="12"/>
          </p:nvPr>
        </p:nvSpPr>
        <p:spPr/>
        <p:txBody>
          <a:bodyPr/>
          <a:lstStyle/>
          <a:p>
            <a:fld id="{B92D29B6-F4FF-4A3A-885D-7CE20BEF4E89}" type="slidenum">
              <a:rPr lang="es-MX" smtClean="0"/>
              <a:t>‹Nº›</a:t>
            </a:fld>
            <a:endParaRPr lang="es-MX"/>
          </a:p>
        </p:txBody>
      </p:sp>
    </p:spTree>
    <p:extLst>
      <p:ext uri="{BB962C8B-B14F-4D97-AF65-F5344CB8AC3E}">
        <p14:creationId xmlns:p14="http://schemas.microsoft.com/office/powerpoint/2010/main" val="2426629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0181C07-09D5-DCA5-629C-364D0B481A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5DF6022-AE37-66C6-FDCC-1EC8EBB7F1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B512DC1-2F35-3559-9E36-2617FB64C2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D08357-AF68-4479-85E2-D090EAFEDE6B}" type="datetimeFigureOut">
              <a:rPr lang="es-MX" smtClean="0"/>
              <a:t>06/02/2025</a:t>
            </a:fld>
            <a:endParaRPr lang="es-MX"/>
          </a:p>
        </p:txBody>
      </p:sp>
      <p:sp>
        <p:nvSpPr>
          <p:cNvPr id="5" name="Marcador de pie de página 4">
            <a:extLst>
              <a:ext uri="{FF2B5EF4-FFF2-40B4-BE49-F238E27FC236}">
                <a16:creationId xmlns:a16="http://schemas.microsoft.com/office/drawing/2014/main" id="{1AF3413F-925C-41AB-1BE9-A2CD924E53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329A0F95-54E7-72EE-E88F-23D9A91FA3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2D29B6-F4FF-4A3A-885D-7CE20BEF4E89}" type="slidenum">
              <a:rPr lang="es-MX" smtClean="0"/>
              <a:t>‹Nº›</a:t>
            </a:fld>
            <a:endParaRPr lang="es-MX"/>
          </a:p>
        </p:txBody>
      </p:sp>
    </p:spTree>
    <p:extLst>
      <p:ext uri="{BB962C8B-B14F-4D97-AF65-F5344CB8AC3E}">
        <p14:creationId xmlns:p14="http://schemas.microsoft.com/office/powerpoint/2010/main" val="2256687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 inteligencia artificial «IA» en el análisis de vibraciones|Terotecnic  Ingeniería">
            <a:extLst>
              <a:ext uri="{FF2B5EF4-FFF2-40B4-BE49-F238E27FC236}">
                <a16:creationId xmlns:a16="http://schemas.microsoft.com/office/drawing/2014/main" id="{0E07C293-BDF2-80F1-FF40-4CDCFC203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88A73C9-E405-5ED1-7436-2F8B2582D15F}"/>
              </a:ext>
            </a:extLst>
          </p:cNvPr>
          <p:cNvSpPr>
            <a:spLocks noGrp="1"/>
          </p:cNvSpPr>
          <p:nvPr>
            <p:ph type="ctrTitle"/>
          </p:nvPr>
        </p:nvSpPr>
        <p:spPr>
          <a:xfrm>
            <a:off x="4828032" y="1402747"/>
            <a:ext cx="6885432" cy="2387600"/>
          </a:xfrm>
        </p:spPr>
        <p:txBody>
          <a:bodyPr>
            <a:normAutofit fontScale="90000"/>
          </a:bodyPr>
          <a:lstStyle/>
          <a:p>
            <a:r>
              <a:rPr lang="es-MX" dirty="0">
                <a:solidFill>
                  <a:schemeClr val="bg1"/>
                </a:solidFill>
              </a:rPr>
              <a:t>AREAS Y APLICACIÓN DE LA INTELIGENCIA ARTIFICIAL</a:t>
            </a:r>
          </a:p>
        </p:txBody>
      </p:sp>
      <p:sp>
        <p:nvSpPr>
          <p:cNvPr id="3" name="Subtítulo 2">
            <a:extLst>
              <a:ext uri="{FF2B5EF4-FFF2-40B4-BE49-F238E27FC236}">
                <a16:creationId xmlns:a16="http://schemas.microsoft.com/office/drawing/2014/main" id="{EEBCCE9A-5AF3-0409-C09B-CD88EF2EF6C2}"/>
              </a:ext>
            </a:extLst>
          </p:cNvPr>
          <p:cNvSpPr>
            <a:spLocks noGrp="1"/>
          </p:cNvSpPr>
          <p:nvPr>
            <p:ph type="subTitle" idx="1"/>
          </p:nvPr>
        </p:nvSpPr>
        <p:spPr>
          <a:xfrm>
            <a:off x="5739384" y="5193094"/>
            <a:ext cx="5571744" cy="878522"/>
          </a:xfrm>
        </p:spPr>
        <p:txBody>
          <a:bodyPr/>
          <a:lstStyle/>
          <a:p>
            <a:r>
              <a:rPr lang="es-MX" dirty="0">
                <a:solidFill>
                  <a:schemeClr val="bg1"/>
                </a:solidFill>
              </a:rPr>
              <a:t>RAFAEL PATRON MARCO ANTONIO</a:t>
            </a:r>
          </a:p>
        </p:txBody>
      </p:sp>
    </p:spTree>
    <p:extLst>
      <p:ext uri="{BB962C8B-B14F-4D97-AF65-F5344CB8AC3E}">
        <p14:creationId xmlns:p14="http://schemas.microsoft.com/office/powerpoint/2010/main" val="1724946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F13FB6C-4A56-50D3-107C-9D292BB4D9F2}"/>
              </a:ext>
            </a:extLst>
          </p:cNvPr>
          <p:cNvSpPr>
            <a:spLocks noGrp="1"/>
          </p:cNvSpPr>
          <p:nvPr>
            <p:ph idx="1"/>
          </p:nvPr>
        </p:nvSpPr>
        <p:spPr>
          <a:xfrm>
            <a:off x="408432" y="476091"/>
            <a:ext cx="5452872" cy="4351338"/>
          </a:xfrm>
        </p:spPr>
        <p:txBody>
          <a:bodyPr/>
          <a:lstStyle/>
          <a:p>
            <a:r>
              <a:rPr lang="es-MX" dirty="0"/>
              <a:t>Es una disciplina que ha revolucionado múltiples sectores en las últimas décadas. Su capacidad para imitar el razonamiento humano, aprender de datos y tomar decisiones autónomas la ha convertido en una herramienta indispensable en el mundo moderno.</a:t>
            </a:r>
          </a:p>
        </p:txBody>
      </p:sp>
      <p:pic>
        <p:nvPicPr>
          <p:cNvPr id="2051" name="Picture 3" descr="MediaTek | Inteligencia Artificial: está transformando la manera en…">
            <a:extLst>
              <a:ext uri="{FF2B5EF4-FFF2-40B4-BE49-F238E27FC236}">
                <a16:creationId xmlns:a16="http://schemas.microsoft.com/office/drawing/2014/main" id="{4F6BD1EB-77E1-7864-93A1-8A621A967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7104" y="0"/>
            <a:ext cx="564489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l rol de la IA generativa en la creatividad">
            <a:extLst>
              <a:ext uri="{FF2B5EF4-FFF2-40B4-BE49-F238E27FC236}">
                <a16:creationId xmlns:a16="http://schemas.microsoft.com/office/drawing/2014/main" id="{C48EA889-FBBF-9691-2FAA-BF5F3CB17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187" y="4133088"/>
            <a:ext cx="3517549" cy="256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606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1A4984-1076-06CB-9522-C4DDC1FF1FD0}"/>
              </a:ext>
            </a:extLst>
          </p:cNvPr>
          <p:cNvSpPr>
            <a:spLocks noGrp="1"/>
          </p:cNvSpPr>
          <p:nvPr>
            <p:ph type="title"/>
          </p:nvPr>
        </p:nvSpPr>
        <p:spPr>
          <a:xfrm>
            <a:off x="7842504" y="99949"/>
            <a:ext cx="4282440" cy="1325563"/>
          </a:xfrm>
        </p:spPr>
        <p:txBody>
          <a:bodyPr/>
          <a:lstStyle/>
          <a:p>
            <a:r>
              <a:rPr lang="es-MX" dirty="0"/>
              <a:t>AREAS DE LA IA</a:t>
            </a:r>
          </a:p>
        </p:txBody>
      </p:sp>
      <p:sp>
        <p:nvSpPr>
          <p:cNvPr id="3" name="Marcador de contenido 2">
            <a:extLst>
              <a:ext uri="{FF2B5EF4-FFF2-40B4-BE49-F238E27FC236}">
                <a16:creationId xmlns:a16="http://schemas.microsoft.com/office/drawing/2014/main" id="{2FCA6EC7-B02C-94A6-3E7F-236F46310424}"/>
              </a:ext>
            </a:extLst>
          </p:cNvPr>
          <p:cNvSpPr>
            <a:spLocks noGrp="1"/>
          </p:cNvSpPr>
          <p:nvPr>
            <p:ph idx="1"/>
          </p:nvPr>
        </p:nvSpPr>
        <p:spPr>
          <a:xfrm>
            <a:off x="6592824" y="1425512"/>
            <a:ext cx="4879848" cy="4351338"/>
          </a:xfrm>
        </p:spPr>
        <p:txBody>
          <a:bodyPr>
            <a:normAutofit/>
          </a:bodyPr>
          <a:lstStyle/>
          <a:p>
            <a:r>
              <a:rPr lang="es-MX" dirty="0"/>
              <a:t>Machine Learning:</a:t>
            </a:r>
          </a:p>
          <a:p>
            <a:pPr marL="0" indent="0">
              <a:buNone/>
            </a:pPr>
            <a:r>
              <a:rPr lang="es-MX" dirty="0"/>
              <a:t>Enfocada en desarrollar algoritmos que permiten a las máquinas aprender de los datos y mejorar su rendimiento sin ser programadas explícitamente. Incluye técnicas como el aprendizaje supervisado, no supervisado y por refuerzo.</a:t>
            </a:r>
          </a:p>
        </p:txBody>
      </p:sp>
      <p:pic>
        <p:nvPicPr>
          <p:cNvPr id="3075" name="Picture 3" descr="IA generativa: significado, características y ventajas – Soluciones Inába">
            <a:extLst>
              <a:ext uri="{FF2B5EF4-FFF2-40B4-BE49-F238E27FC236}">
                <a16:creationId xmlns:a16="http://schemas.microsoft.com/office/drawing/2014/main" id="{980C2ED4-B95E-25CE-508A-F00BAA306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592824"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17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3EB853-626A-3B02-9869-BD208CED1466}"/>
              </a:ext>
            </a:extLst>
          </p:cNvPr>
          <p:cNvSpPr>
            <a:spLocks noGrp="1"/>
          </p:cNvSpPr>
          <p:nvPr>
            <p:ph type="title"/>
          </p:nvPr>
        </p:nvSpPr>
        <p:spPr>
          <a:xfrm>
            <a:off x="7360920" y="365125"/>
            <a:ext cx="3992880" cy="1325563"/>
          </a:xfrm>
        </p:spPr>
        <p:txBody>
          <a:bodyPr>
            <a:normAutofit fontScale="90000"/>
          </a:bodyPr>
          <a:lstStyle/>
          <a:p>
            <a:r>
              <a:rPr lang="es-MX" dirty="0"/>
              <a:t>Procesamiento del Lenguaje Natural</a:t>
            </a:r>
          </a:p>
        </p:txBody>
      </p:sp>
      <p:sp>
        <p:nvSpPr>
          <p:cNvPr id="3" name="Marcador de contenido 2">
            <a:extLst>
              <a:ext uri="{FF2B5EF4-FFF2-40B4-BE49-F238E27FC236}">
                <a16:creationId xmlns:a16="http://schemas.microsoft.com/office/drawing/2014/main" id="{7C67A72A-B5FB-7F58-8049-A6B4A710A58E}"/>
              </a:ext>
            </a:extLst>
          </p:cNvPr>
          <p:cNvSpPr>
            <a:spLocks noGrp="1"/>
          </p:cNvSpPr>
          <p:nvPr>
            <p:ph idx="1"/>
          </p:nvPr>
        </p:nvSpPr>
        <p:spPr>
          <a:xfrm>
            <a:off x="7360920" y="1825625"/>
            <a:ext cx="3992880" cy="4351338"/>
          </a:xfrm>
        </p:spPr>
        <p:txBody>
          <a:bodyPr/>
          <a:lstStyle/>
          <a:p>
            <a:r>
              <a:rPr lang="es-MX" dirty="0"/>
              <a:t>Se centra en la interacción entre las computadoras y el lenguaje humano. Aplicaciones como los asistentes virtuales (Siri, Alexa) y los traductores automáticos.</a:t>
            </a:r>
          </a:p>
        </p:txBody>
      </p:sp>
      <p:pic>
        <p:nvPicPr>
          <p:cNvPr id="4098" name="Picture 2" descr="Entendiendo el concepto de Inteligencia Artificial (IA) en profundidad">
            <a:extLst>
              <a:ext uri="{FF2B5EF4-FFF2-40B4-BE49-F238E27FC236}">
                <a16:creationId xmlns:a16="http://schemas.microsoft.com/office/drawing/2014/main" id="{4AFFB142-D692-1B46-C440-84DFA6314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 y="0"/>
            <a:ext cx="72705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274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DBE75-CFA3-7815-DD9A-8F770882E4D7}"/>
              </a:ext>
            </a:extLst>
          </p:cNvPr>
          <p:cNvSpPr>
            <a:spLocks noGrp="1"/>
          </p:cNvSpPr>
          <p:nvPr>
            <p:ph type="title"/>
          </p:nvPr>
        </p:nvSpPr>
        <p:spPr>
          <a:xfrm>
            <a:off x="4114800" y="365125"/>
            <a:ext cx="3803904" cy="1325563"/>
          </a:xfrm>
        </p:spPr>
        <p:txBody>
          <a:bodyPr>
            <a:normAutofit fontScale="90000"/>
          </a:bodyPr>
          <a:lstStyle/>
          <a:p>
            <a:r>
              <a:rPr lang="es-MX" dirty="0"/>
              <a:t>DONDE SE PUEDE APLICAR LA IA?</a:t>
            </a:r>
          </a:p>
        </p:txBody>
      </p:sp>
      <p:sp>
        <p:nvSpPr>
          <p:cNvPr id="3" name="Marcador de contenido 2">
            <a:extLst>
              <a:ext uri="{FF2B5EF4-FFF2-40B4-BE49-F238E27FC236}">
                <a16:creationId xmlns:a16="http://schemas.microsoft.com/office/drawing/2014/main" id="{2ADBC042-ED92-1188-BFE8-916BB12390BC}"/>
              </a:ext>
            </a:extLst>
          </p:cNvPr>
          <p:cNvSpPr>
            <a:spLocks noGrp="1"/>
          </p:cNvSpPr>
          <p:nvPr>
            <p:ph idx="1"/>
          </p:nvPr>
        </p:nvSpPr>
        <p:spPr>
          <a:xfrm>
            <a:off x="3398520" y="2849753"/>
            <a:ext cx="5068824" cy="1325563"/>
          </a:xfrm>
        </p:spPr>
        <p:txBody>
          <a:bodyPr/>
          <a:lstStyle/>
          <a:p>
            <a:r>
              <a:rPr lang="es-MX" dirty="0"/>
              <a:t>Salud, Finanzas, Transporte, Educación y Entrenamiento</a:t>
            </a:r>
          </a:p>
        </p:txBody>
      </p:sp>
      <p:pic>
        <p:nvPicPr>
          <p:cNvPr id="5123" name="Picture 3" descr="La inteligencia artificial en la salud pública: beneficios y aplicaciones.">
            <a:extLst>
              <a:ext uri="{FF2B5EF4-FFF2-40B4-BE49-F238E27FC236}">
                <a16:creationId xmlns:a16="http://schemas.microsoft.com/office/drawing/2014/main" id="{65B0656F-94CB-11E3-6F29-FA64960D5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19" y="845661"/>
            <a:ext cx="3546325" cy="1861359"/>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La IA en las finanzas: lo que debes saber | Blog | ExpertEasy ERP">
            <a:extLst>
              <a:ext uri="{FF2B5EF4-FFF2-40B4-BE49-F238E27FC236}">
                <a16:creationId xmlns:a16="http://schemas.microsoft.com/office/drawing/2014/main" id="{F98718F7-EDE9-4CF8-53C0-4AB594DEE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8704" y="483262"/>
            <a:ext cx="3546325" cy="1941613"/>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Inteligencia artificial en el transporte: conozca las principales tendencias">
            <a:extLst>
              <a:ext uri="{FF2B5EF4-FFF2-40B4-BE49-F238E27FC236}">
                <a16:creationId xmlns:a16="http://schemas.microsoft.com/office/drawing/2014/main" id="{2CDE8831-1EC5-FCBF-69F6-8B343799E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 y="3512851"/>
            <a:ext cx="2948940" cy="1965960"/>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13" descr="Beneficios de la Inteligencia Artificial en la Educación: Descúbrelas - Inteligencia  Artificial &amp; Educación">
            <a:extLst>
              <a:ext uri="{FF2B5EF4-FFF2-40B4-BE49-F238E27FC236}">
                <a16:creationId xmlns:a16="http://schemas.microsoft.com/office/drawing/2014/main" id="{29AC915C-E943-55BB-8967-AEBEAC322D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858" y="4318049"/>
            <a:ext cx="3546325" cy="2026471"/>
          </a:xfrm>
          <a:prstGeom prst="rect">
            <a:avLst/>
          </a:prstGeom>
          <a:noFill/>
          <a:extLst>
            <a:ext uri="{909E8E84-426E-40DD-AFC4-6F175D3DCCD1}">
              <a14:hiddenFill xmlns:a14="http://schemas.microsoft.com/office/drawing/2010/main">
                <a:solidFill>
                  <a:srgbClr val="FFFFFF"/>
                </a:solidFill>
              </a14:hiddenFill>
            </a:ext>
          </a:extLst>
        </p:spPr>
      </p:pic>
      <p:pic>
        <p:nvPicPr>
          <p:cNvPr id="5135" name="Picture 15" descr="La revolución de la IA en la industria del entretenimiento y la  comunicación.">
            <a:extLst>
              <a:ext uri="{FF2B5EF4-FFF2-40B4-BE49-F238E27FC236}">
                <a16:creationId xmlns:a16="http://schemas.microsoft.com/office/drawing/2014/main" id="{7AA51D40-A6A2-4A56-8308-6BDC4AA2D4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9668" y="3959352"/>
            <a:ext cx="3579876" cy="212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479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630D0E-DF0E-351E-E5BA-11435654B7A4}"/>
              </a:ext>
            </a:extLst>
          </p:cNvPr>
          <p:cNvSpPr>
            <a:spLocks noGrp="1"/>
          </p:cNvSpPr>
          <p:nvPr>
            <p:ph type="title"/>
          </p:nvPr>
        </p:nvSpPr>
        <p:spPr>
          <a:xfrm>
            <a:off x="838200" y="365125"/>
            <a:ext cx="4529328" cy="1325563"/>
          </a:xfrm>
        </p:spPr>
        <p:txBody>
          <a:bodyPr/>
          <a:lstStyle/>
          <a:p>
            <a:r>
              <a:rPr lang="es-MX" dirty="0"/>
              <a:t>CONCLUSION</a:t>
            </a:r>
          </a:p>
        </p:txBody>
      </p:sp>
      <p:sp>
        <p:nvSpPr>
          <p:cNvPr id="3" name="Marcador de contenido 2">
            <a:extLst>
              <a:ext uri="{FF2B5EF4-FFF2-40B4-BE49-F238E27FC236}">
                <a16:creationId xmlns:a16="http://schemas.microsoft.com/office/drawing/2014/main" id="{5A61573F-3426-6087-A940-8B1E3A3A056D}"/>
              </a:ext>
            </a:extLst>
          </p:cNvPr>
          <p:cNvSpPr>
            <a:spLocks noGrp="1"/>
          </p:cNvSpPr>
          <p:nvPr>
            <p:ph idx="1"/>
          </p:nvPr>
        </p:nvSpPr>
        <p:spPr>
          <a:xfrm>
            <a:off x="-996" y="1523873"/>
            <a:ext cx="5257800" cy="4351338"/>
          </a:xfrm>
        </p:spPr>
        <p:txBody>
          <a:bodyPr/>
          <a:lstStyle/>
          <a:p>
            <a:pPr algn="just"/>
            <a:r>
              <a:rPr lang="es-MX" dirty="0"/>
              <a:t>La Inteligencia Artificial es una tecnología transformadora con aplicaciones en casi todos los aspectos de la vida moderna. Desde la salud hasta el entretenimiento, su capacidad para procesar grandes volúmenes de datos y tomar decisiones inteligentes ha generado avances significativos.</a:t>
            </a:r>
          </a:p>
        </p:txBody>
      </p:sp>
      <p:pic>
        <p:nvPicPr>
          <p:cNvPr id="6146" name="Picture 2" descr="&amp;quot;El impacto de la IA en el entretenimiento: de los efectos especiales  a la música generada por algoritmos&amp;quot; | Fogg Content + Transmedia Lab">
            <a:extLst>
              <a:ext uri="{FF2B5EF4-FFF2-40B4-BE49-F238E27FC236}">
                <a16:creationId xmlns:a16="http://schemas.microsoft.com/office/drawing/2014/main" id="{D3CA8DE5-8A46-0529-ADBB-0CEAF7220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8152" y="0"/>
            <a:ext cx="6404844"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60106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185</Words>
  <Application>Microsoft Office PowerPoint</Application>
  <PresentationFormat>Panorámica</PresentationFormat>
  <Paragraphs>12</Paragraphs>
  <Slides>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Aptos</vt:lpstr>
      <vt:lpstr>Aptos Display</vt:lpstr>
      <vt:lpstr>Arial</vt:lpstr>
      <vt:lpstr>Tema de Office</vt:lpstr>
      <vt:lpstr>AREAS Y APLICACIÓN DE LA INTELIGENCIA ARTIFICIAL</vt:lpstr>
      <vt:lpstr>Presentación de PowerPoint</vt:lpstr>
      <vt:lpstr>AREAS DE LA IA</vt:lpstr>
      <vt:lpstr>Procesamiento del Lenguaje Natural</vt:lpstr>
      <vt:lpstr>DONDE SE PUEDE APLICAR LA IA?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MARCO ANTONIO RAFAEL PATRON</dc:creator>
  <cp:lastModifiedBy>MARCO ANTONIO RAFAEL PATRON</cp:lastModifiedBy>
  <cp:revision>1</cp:revision>
  <dcterms:created xsi:type="dcterms:W3CDTF">2025-02-07T06:22:00Z</dcterms:created>
  <dcterms:modified xsi:type="dcterms:W3CDTF">2025-02-07T06:31:34Z</dcterms:modified>
</cp:coreProperties>
</file>